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piru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ayout personalizado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4049113" y="307825"/>
            <a:ext cx="4779300" cy="1418100"/>
          </a:xfrm>
          <a:prstGeom prst="rect">
            <a:avLst/>
          </a:prstGeom>
          <a:noFill/>
        </p:spPr>
        <p:txBody>
          <a:bodyPr anchorCtr="0" anchor="b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054888" y="1808125"/>
            <a:ext cx="4779300" cy="2768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4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ayout personalizado 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ayout personalizado 2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ayout personalizado 3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  <a:noFill/>
        </p:spPr>
        <p:txBody>
          <a:bodyPr anchorCtr="0" anchor="t" bIns="91425" lIns="91425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youtube.com/watch?v=2zVm9OwScBQ" TargetMode="External"/><Relationship Id="rId4" Type="http://schemas.openxmlformats.org/officeDocument/2006/relationships/image" Target="../media/image33.jpg"/><Relationship Id="rId5" Type="http://schemas.openxmlformats.org/officeDocument/2006/relationships/hyperlink" Target="https://www.youtube.com/watch?v=2zVm9OwScBQ&amp;index=3&amp;list=PLPWfNH3DdJDiL5ZPccQIxXjUXrZQ_BbKC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youtube.com/watch?v=cx0yMC2WvmU" TargetMode="External"/><Relationship Id="rId4" Type="http://schemas.openxmlformats.org/officeDocument/2006/relationships/hyperlink" Target="https://www.youtube.com/watch?v=XccK4CE5CDg" TargetMode="External"/><Relationship Id="rId9" Type="http://schemas.openxmlformats.org/officeDocument/2006/relationships/hyperlink" Target="https://pt.wikipedia.org/wiki/Hindu%C3%ADsmo#Peregrina.C3.A7.C3.A3o_e_festivais" TargetMode="External"/><Relationship Id="rId5" Type="http://schemas.openxmlformats.org/officeDocument/2006/relationships/hyperlink" Target="https://www.youtube.com/watch?v=2zVm9OwScBQ" TargetMode="External"/><Relationship Id="rId6" Type="http://schemas.openxmlformats.org/officeDocument/2006/relationships/hyperlink" Target="http://demonstre.com/garuda/" TargetMode="External"/><Relationship Id="rId7" Type="http://schemas.openxmlformats.org/officeDocument/2006/relationships/hyperlink" Target="http://tudoindia.com.br/hinduismo/" TargetMode="External"/><Relationship Id="rId8" Type="http://schemas.openxmlformats.org/officeDocument/2006/relationships/hyperlink" Target="http://areligiao.blogs.sapo.pt/2097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701901" y="0"/>
            <a:ext cx="77402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>
            <p:ph type="ctrTitle"/>
          </p:nvPr>
        </p:nvSpPr>
        <p:spPr>
          <a:xfrm>
            <a:off x="311700" y="744575"/>
            <a:ext cx="8520600" cy="109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Hinduismo</a:t>
            </a:r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311700" y="1962900"/>
            <a:ext cx="8520600" cy="318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Arthur Lage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Arthur Tanure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Bernardo Victor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Pedro Achilles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Rafael Augusto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Rithie Natan</a:t>
            </a:r>
          </a:p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Wisney Tadeu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750" y="3772650"/>
            <a:ext cx="1268900" cy="12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198675" y="3885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Escrituras Sagradas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0" y="1074250"/>
            <a:ext cx="7615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No hinduísmo mesmo sem ler os textos sagrados pode-se chegar à felicidade eterna e também apenas ler as escrituras sagradas por si só, conforme o hinduísmo, não vai levar a grande libertação.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O vasto corpo de escrituras do hinduísmo se divide em shruti ("revelado") e smriti ("lembrado"), comumente definido pelos quatro vedas. 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550" y="2290851"/>
            <a:ext cx="1695650" cy="25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Vedas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Os Vedas constituem textos sagrados escritos pelo povo ariano, que habitou a região onde hoje é o Irã em 1500 antes de Cristo.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O termo vedas, refere-se ao conhecimento.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Os textos foram escritos em sânscrito védico, que é uma lingua indo-européia.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Vedas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Vedas é dividido em quatro partes - Samhita, Brahmana, Aranyaka &amp; upanishat.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Os samhitas são a parte central de vedas são compostos por mantras.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Brahmanas ajudar na aplicação e interpretação dos samhitas védicos.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Aranyakas e upanishats são a parte filosófica.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imes New Roman"/>
            </a:pPr>
            <a:r>
              <a:rPr lang="pt-BR">
                <a:solidFill>
                  <a:schemeClr val="dk1"/>
                </a:solidFill>
              </a:rPr>
              <a:t>Upanishats cobrem um espectro de análise do Deus e da relação com Ele para a alma.</a:t>
            </a:r>
            <a:r>
              <a:rPr lang="pt-BR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lv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Principais Entidades Divinas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4524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Os Vedas, que são os livros sagrados hindus, dizem que existem 330 milhões de deuses. Apesar disso, existem 3 deuses hindus mais importantes que são Brahma, Vishnu e Shiva.Todos os outros deuses são considerados manifestações desses três.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525" y="1106513"/>
            <a:ext cx="361950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63875" y="3816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Brahma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954375"/>
            <a:ext cx="4264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pt-BR">
                <a:solidFill>
                  <a:srgbClr val="FFFFFF"/>
                </a:solidFill>
              </a:rPr>
              <a:t>É o deus da criação e faz parte da principal trindade de deuses do hinduísmo, chamada Trimurti. Brahma representa o equilíbrio e mente universal. Normalmente ele é representado na forma de homem velho, com quatro braços e quatro rostos, sentado sobre uma flor de lótus.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414" y="954375"/>
            <a:ext cx="279800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Krishna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4264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3F3F3"/>
                </a:solidFill>
              </a:rPr>
              <a:t>O nome Krishna significa “o todo atraente” e é o deus do amor. Ele representa a verdade absoluta, e possui seis principais características que são infinitas nele: beleza, força, sabedoria, riqueza, fama e renúncia. Além disso, ele tem o conhecimento de tudo o que já aconteceu, o que acontece e ainda vai acontecer e possui também uma misericórdia infinita.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975" y="1152475"/>
            <a:ext cx="2798252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Vishnu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152475"/>
            <a:ext cx="4264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Um dos três deuses da trindade Trimurti, Vishnu é o deus protetor. Tem infinitas qualidades, mas as suas seis principais são: omnisciência, soberania, energia, força, vigor e esplendor. Em suas representações, ele possui quatro braços. Cada um representando um estágio da vida: a busca do conhecimento, vida familiar, retiro na floresta e renunciação.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469" y="1017725"/>
            <a:ext cx="2908632" cy="355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Shiva Nataraja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152475"/>
            <a:ext cx="4264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Uma das representações de Shiva é como Nataraja, que significa “o rei da dança”. Sua dança destrói tudo no universo que precisa dar espaço para Brahma iniciar seu processo de criação. Essa dança é a dança da bem-aventurança, de onde o universo foi criado.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402" y="1152475"/>
            <a:ext cx="277370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Ganesha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4257900" cy="342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Um dos deuses mais cultuados do hinduísmo, Ganesha é o deus que remove obstáculos e por isso está ligado ao sucesso. Representado com uma cabeça de elefante, também é cultuado como deus da educação, conhecimento, sabedoria e riqueza.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347" y="1017725"/>
            <a:ext cx="2916103" cy="355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A Peregrinação e os Lugares Sagrados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152475"/>
            <a:ext cx="4372500" cy="342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Peregrinação não é obrigatória.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Os sete mais sagrados destinos de peregrinação hindu são chamados de ""Sapta Puri"".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Cidades(Sapta Puri): Haridwar, Varanasi, Ayodhya, Mathura, Ujjiain, Dwarka e Kanchipuram.</a:t>
            </a:r>
          </a:p>
        </p:txBody>
      </p:sp>
      <p:pic>
        <p:nvPicPr>
          <p:cNvPr descr="sapta-puri-india.jpg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600" y="1218726"/>
            <a:ext cx="4310451" cy="24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Sumario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Resumo </a:t>
            </a:r>
            <a:r>
              <a:rPr lang="pt-BR">
                <a:solidFill>
                  <a:srgbClr val="FFFFFF"/>
                </a:solidFill>
              </a:rPr>
              <a:t>Histórico</a:t>
            </a:r>
            <a:r>
              <a:rPr lang="pt-BR">
                <a:solidFill>
                  <a:srgbClr val="FFFFFF"/>
                </a:solidFill>
              </a:rPr>
              <a:t>/Origem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Livros Sagrados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Principais Deuses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Lugares Sagrados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Templos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Festivais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Crenças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Ponto de vista do grupo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Vídeos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A Peregrinação e os Lugares Sagrados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29750"/>
            <a:ext cx="8520600" cy="342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Os Char Dham são outros quatros destinos muito importantes para peregrinos hindus, nos quatro lados da região.</a:t>
            </a:r>
          </a:p>
        </p:txBody>
      </p:sp>
      <p:pic>
        <p:nvPicPr>
          <p:cNvPr descr="Preparation-of-Chota-Char-Dham-Yatra.jpg"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600" y="1932875"/>
            <a:ext cx="4518924" cy="30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318150" y="1939225"/>
            <a:ext cx="39543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Char char="●"/>
            </a:pPr>
            <a:r>
              <a:rPr lang="pt-BR" sz="1800">
                <a:solidFill>
                  <a:schemeClr val="dk1"/>
                </a:solidFill>
              </a:rPr>
              <a:t>Chhota Char Dham: Passa pelas cidades Gangotri (a fonte do sagrado rio Ganges), Yamunotri (a fonte do sagrado rio Yamuna), Badrinath, e Kedarnath.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A Peregrinação e os Lugares Sagrados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2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Char Dham: Badrinath(norte da índia), Puri(leste da índia), Rameswaram(sul da índia) e Dwarka(oeste da índia).</a:t>
            </a:r>
          </a:p>
        </p:txBody>
      </p:sp>
      <p:pic>
        <p:nvPicPr>
          <p:cNvPr descr="india-char-dham.jpg"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75" y="1561650"/>
            <a:ext cx="4029674" cy="34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3695" l="0" r="0" t="3695"/>
          <a:stretch/>
        </p:blipFill>
        <p:spPr>
          <a:xfrm>
            <a:off x="3" y="0"/>
            <a:ext cx="3445527" cy="257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4">
            <a:alphaModFix/>
          </a:blip>
          <a:srcRect b="238" l="0" r="0" t="238"/>
          <a:stretch/>
        </p:blipFill>
        <p:spPr>
          <a:xfrm>
            <a:off x="0" y="2571750"/>
            <a:ext cx="3445526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type="title"/>
          </p:nvPr>
        </p:nvSpPr>
        <p:spPr>
          <a:xfrm>
            <a:off x="4049113" y="307825"/>
            <a:ext cx="4779300" cy="1418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chemeClr val="dk1"/>
                </a:solidFill>
              </a:rPr>
              <a:t>Animais Sagrados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4054888" y="1808125"/>
            <a:ext cx="4779300" cy="27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800">
                <a:solidFill>
                  <a:schemeClr val="dk1"/>
                </a:solidFill>
              </a:rPr>
              <a:t>Vaca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800">
                <a:solidFill>
                  <a:schemeClr val="dk1"/>
                </a:solidFill>
              </a:rPr>
              <a:t>Aves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800">
                <a:solidFill>
                  <a:schemeClr val="dk1"/>
                </a:solidFill>
              </a:rPr>
              <a:t>Elefantes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800">
                <a:solidFill>
                  <a:schemeClr val="dk1"/>
                </a:solidFill>
              </a:rPr>
              <a:t>Macaco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Animais Sagrados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pt-BR">
                <a:solidFill>
                  <a:schemeClr val="dk1"/>
                </a:solidFill>
              </a:rPr>
              <a:t>Vacas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Shiva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Montaria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pt-BR" sz="1800">
                <a:solidFill>
                  <a:schemeClr val="dk1"/>
                </a:solidFill>
              </a:rPr>
              <a:t>Acima dos brâmanes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176" y="1057112"/>
            <a:ext cx="2685751" cy="360712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>
            <p:ph idx="1" type="body"/>
          </p:nvPr>
        </p:nvSpPr>
        <p:spPr>
          <a:xfrm>
            <a:off x="6495013" y="4759625"/>
            <a:ext cx="1846800" cy="3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3F3F3"/>
                </a:solidFill>
              </a:rPr>
              <a:t>Shiva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293" y="1057100"/>
            <a:ext cx="2746232" cy="36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Animais Sagrada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152475"/>
            <a:ext cx="4358400" cy="96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Aves</a:t>
            </a:r>
          </a:p>
          <a:p>
            <a:pPr indent="-3302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600">
                <a:solidFill>
                  <a:schemeClr val="dk1"/>
                </a:solidFill>
              </a:rPr>
              <a:t>Garuda</a:t>
            </a:r>
          </a:p>
          <a:p>
            <a:pPr indent="-3302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600">
                <a:solidFill>
                  <a:schemeClr val="dk1"/>
                </a:solidFill>
              </a:rPr>
              <a:t>Montaria da Deusa Vishnu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247" y="1074000"/>
            <a:ext cx="2515054" cy="37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1" type="body"/>
          </p:nvPr>
        </p:nvSpPr>
        <p:spPr>
          <a:xfrm>
            <a:off x="6651363" y="4759625"/>
            <a:ext cx="1846800" cy="3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3F3F3"/>
                </a:solidFill>
              </a:rPr>
              <a:t>Garuda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75" y="2430150"/>
            <a:ext cx="3858499" cy="25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Animais Sagrada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13832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3F3F3"/>
              </a:buClr>
            </a:pPr>
            <a:r>
              <a:rPr lang="pt-BR">
                <a:solidFill>
                  <a:srgbClr val="F3F3F3"/>
                </a:solidFill>
              </a:rPr>
              <a:t>Elefantes</a:t>
            </a:r>
          </a:p>
          <a:p>
            <a:pPr indent="-342900" lvl="1" marL="9144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pt-BR" sz="1800">
                <a:solidFill>
                  <a:srgbClr val="F3F3F3"/>
                </a:solidFill>
              </a:rPr>
              <a:t>Asas e Nuvens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875" y="1398898"/>
            <a:ext cx="4130425" cy="34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40675"/>
            <a:ext cx="4013226" cy="283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Font typeface="Arial"/>
            </a:pPr>
            <a:r>
              <a:rPr lang="pt-BR">
                <a:solidFill>
                  <a:srgbClr val="F3F3F3"/>
                </a:solidFill>
              </a:rPr>
              <a:t>Macacos (Hanuman) 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</a:pPr>
            <a:r>
              <a:rPr lang="pt-BR" sz="1600">
                <a:solidFill>
                  <a:srgbClr val="F3F3F3"/>
                </a:solidFill>
              </a:rPr>
              <a:t>Auxílio herói Rama, avatar de Vishnu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ct val="100000"/>
            </a:pPr>
            <a:r>
              <a:rPr lang="pt-BR" sz="1600">
                <a:solidFill>
                  <a:srgbClr val="F3F3F3"/>
                </a:solidFill>
              </a:rPr>
              <a:t>Demônio Ravana</a:t>
            </a:r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Animais Sagrada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199" y="2746162"/>
            <a:ext cx="2341250" cy="1705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296" y="2395250"/>
            <a:ext cx="1951353" cy="268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050" y="2441375"/>
            <a:ext cx="2017525" cy="26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311700" y="1214700"/>
            <a:ext cx="4316100" cy="109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Rio G</a:t>
            </a:r>
            <a:r>
              <a:rPr lang="pt-BR">
                <a:solidFill>
                  <a:srgbClr val="FFFFFF"/>
                </a:solidFill>
              </a:rPr>
              <a:t>andhi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pt-BR" sz="1800">
                <a:solidFill>
                  <a:srgbClr val="FFFFFF"/>
                </a:solidFill>
              </a:rPr>
              <a:t>Purificação 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pt-BR" sz="1800">
                <a:solidFill>
                  <a:srgbClr val="FFFFFF"/>
                </a:solidFill>
              </a:rPr>
              <a:t>Lar da Deusa Ganga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" y="2671900"/>
            <a:ext cx="4187925" cy="21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 amt="83000"/>
          </a:blip>
          <a:stretch>
            <a:fillRect/>
          </a:stretch>
        </p:blipFill>
        <p:spPr>
          <a:xfrm>
            <a:off x="5377977" y="1477575"/>
            <a:ext cx="3482594" cy="320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Lugares Sagrados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292238" y="4631100"/>
            <a:ext cx="1597500" cy="29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Deusa Ganga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Templos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Templo dos ratos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Templo Amã Meenakshi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Templo de Srilakshmi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Templo dourado de Srilakshmi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47044" y="1132225"/>
            <a:ext cx="4379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>
                <a:solidFill>
                  <a:srgbClr val="FFFFFF"/>
                </a:solidFill>
              </a:rPr>
              <a:t>Localizado em Vellore, India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Construído de cobre e revestido com camadas de folhas de ouro.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Dedicado ao deus Lakshmi, que é celebrado durante o Diwali, para garantir prosperidade ao próximo ano.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475" y="1132225"/>
            <a:ext cx="3879824" cy="24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Origens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O Hinduísmo é um grande conjunto de crenças indianas, formando uma grande religião.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É tão variada que a quantidade de deuses estão na casa dos milhões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975" y="2464025"/>
            <a:ext cx="2194050" cy="21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Templo de Meenakshi Amman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152475"/>
            <a:ext cx="4245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Localizado em Madurai, India.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Dedicado a deusa Parvati (Meenakshi), ou Shiva.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Recebe mais de 15 mil visitantes por dia.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Indicado a concorrer pelas “Novas 7 maravilhas do mundo”.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Coração da cidade mais importante e antiga do povo Tamil.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400" y="1152475"/>
            <a:ext cx="3808900" cy="22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Karni Mata - “Templo dos ratos”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311700" y="1152475"/>
            <a:ext cx="5135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Localizado em Deshnok, India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Mais de 20 mil ratos habitam o templo.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Ratos são sagrados, são tratados como deuses pelo povo.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2 lendas populares que explicam a história do templo.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Dedicado a Karni Mata, mulher que acreditava-se ser a reencarnação da deusa Durga.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550" y="1507025"/>
            <a:ext cx="3282075" cy="18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Festivais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Navaratri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Diwali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Holi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Maha Shivaratri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Khumba Mela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Navaratri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O festival indiano do Navaratri, ou Durgā Puja, é dedicado ao culto (Puja) da Grande Deusa (Maha Devi), ou Shakti (a Poderosa), sob a forma de Durgā ("a inacessível"). </a:t>
            </a:r>
            <a:br>
              <a:rPr lang="pt-BR">
                <a:solidFill>
                  <a:srgbClr val="FFFFFF"/>
                </a:solidFill>
              </a:rPr>
            </a:br>
            <a:br>
              <a:rPr lang="pt-BR">
                <a:solidFill>
                  <a:srgbClr val="FFFFFF"/>
                </a:solidFill>
              </a:rPr>
            </a:br>
            <a:r>
              <a:rPr lang="pt-BR">
                <a:solidFill>
                  <a:srgbClr val="FFFFFF"/>
                </a:solidFill>
              </a:rPr>
              <a:t>O nome "Navaratri" significa nove (nava) noites (ratri),  pois a parte principal do festival dura nove dias. Há também um décimo dia (denominado Vijaya Dasami ou Dussehra), que completa o festival; e um dia anterior ao início do Navaratri, chamado Mahalaya, que é uma preparação para as comemorações.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b="0" l="1124" r="1114" t="0"/>
          <a:stretch/>
        </p:blipFill>
        <p:spPr>
          <a:xfrm>
            <a:off x="444350" y="1949961"/>
            <a:ext cx="4051464" cy="241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4">
            <a:alphaModFix/>
          </a:blip>
          <a:srcRect b="4204" l="0" r="0" t="4204"/>
          <a:stretch/>
        </p:blipFill>
        <p:spPr>
          <a:xfrm>
            <a:off x="4648206" y="1949949"/>
            <a:ext cx="4051441" cy="241758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Navaratri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Diwali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152475"/>
            <a:ext cx="8520600" cy="364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É </a:t>
            </a:r>
            <a:r>
              <a:rPr lang="pt-BR">
                <a:solidFill>
                  <a:srgbClr val="FFFFFF"/>
                </a:solidFill>
              </a:rPr>
              <a:t>um grande feriado indiano, e um importante festival para o hinduísmo, o sikhismo, o budismo e o jainismo. </a:t>
            </a:r>
            <a:br>
              <a:rPr lang="pt-BR">
                <a:solidFill>
                  <a:srgbClr val="FFFFFF"/>
                </a:solidFill>
              </a:rPr>
            </a:br>
            <a:br>
              <a:rPr lang="pt-BR">
                <a:solidFill>
                  <a:srgbClr val="FFFFFF"/>
                </a:solidFill>
              </a:rPr>
            </a:br>
            <a:r>
              <a:rPr lang="pt-BR">
                <a:solidFill>
                  <a:srgbClr val="FFFFFF"/>
                </a:solidFill>
              </a:rPr>
              <a:t>Muitas histórias são associados ao Diwali. O feriado é atualmente comemorado pelos hindus, sikhs e jains em todo o mundo como o festival das luzes, onde as luzes ou lâmpadas significam a vitória do bem sobre o mal dentro de cada ser humano.</a:t>
            </a:r>
            <a:br>
              <a:rPr lang="pt-BR">
                <a:solidFill>
                  <a:srgbClr val="FFFFFF"/>
                </a:solidFill>
              </a:rPr>
            </a:br>
            <a:br>
              <a:rPr lang="pt-BR">
                <a:solidFill>
                  <a:srgbClr val="FFFFFF"/>
                </a:solidFill>
              </a:rPr>
            </a:br>
            <a:r>
              <a:rPr lang="pt-BR">
                <a:solidFill>
                  <a:srgbClr val="FFFFFF"/>
                </a:solidFill>
              </a:rPr>
              <a:t> A comemoração se dá no primeiro dia do mês lunar Kartika, que ocorre em outubro ou novembro, sendo uma época de muita religiosidade, votos de sacrifício e introspecção.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10223" l="0" r="0" t="10215"/>
          <a:stretch/>
        </p:blipFill>
        <p:spPr>
          <a:xfrm>
            <a:off x="444350" y="1949961"/>
            <a:ext cx="4051464" cy="241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 rotWithShape="1">
          <a:blip r:embed="rId4">
            <a:alphaModFix/>
          </a:blip>
          <a:srcRect b="4963" l="0" r="0" t="4963"/>
          <a:stretch/>
        </p:blipFill>
        <p:spPr>
          <a:xfrm>
            <a:off x="4648206" y="1949949"/>
            <a:ext cx="4051442" cy="241758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chemeClr val="dk1"/>
                </a:solidFill>
              </a:rPr>
              <a:t>Diwali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Holi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Holi ou Festival das Cores é um festival realizado na Índia todos os anos entre fevereiro e março, que comemora a chegada da Primavera. Neste dia, as pessoas atiram tintas das mais diversas cores umas às outras, com muita bebida, comida e música.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 Essa brincadeira começa quando crianças atiram as tintas aos pais e irmãos sendo que, no final, todos estão completamente pintados e coloridos.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Holi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850" y="1086050"/>
            <a:ext cx="61192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0" l="21786" r="21786" t="0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chemeClr val="dk1"/>
                </a:solidFill>
              </a:rPr>
              <a:t>Maha Shivaratri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291975" y="1854950"/>
            <a:ext cx="4978800" cy="257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800">
                <a:solidFill>
                  <a:schemeClr val="dk1"/>
                </a:solidFill>
              </a:rPr>
              <a:t>Maha Shivaratri (Grande Noite de Shiva ou Noite de Shiva) é um feriado festivo indiano e nepalês, celebrado todos os anos na 13ª noite e 14º dia no Krishna Paksha do mês de Maagha, em homenagem ao deus Shiva. O festival é celebrado principalmente através da oferta de bael (Marmeleiro-da-índia) a Shiva.</a:t>
            </a:r>
            <a:br>
              <a:rPr lang="pt-BR">
                <a:solidFill>
                  <a:schemeClr val="dk1"/>
                </a:solidFill>
              </a:rPr>
            </a:br>
            <a:br>
              <a:rPr lang="pt-BR">
                <a:solidFill>
                  <a:schemeClr val="dk1"/>
                </a:solidFill>
              </a:rPr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Relevância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É a terceira religião mais praticada no mundo, atrás do cristianismo e do islamismo.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É praticada por cerca de 80% da população da Índia, segundo país mais populoso do mundo, com cerca de 1,3 bilhões de pessoas. É seguida tambḿe por pessoas de diversos países ao redor do mundo originadas do subcontinente indiano.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Khumba Mela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O Khumba Mela ou Kumbh Mela (de khumb, "pote" e mela, "festival") é o principal festival do hinduísmo, que ocorre quatro vezes a cada doze anos na Índia, rodando por quatro cidades: Allahabad, Ujjain, Nashik e Haridwar.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Cada ciclo de doze anos inclui o Maha Kumbha Mela (maha = maior) em Allahabad, onde milhões de devotos hindus se reúnem para se banhar no Sangam, local de encontro dos rios sagrados Ganges, Yamuna e Saraswati para se purificar, naquele que é o maior festival religioso do mundo.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Khumba Mela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75" y="1430350"/>
            <a:ext cx="3499500" cy="29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825" y="1430350"/>
            <a:ext cx="3499500" cy="298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Crenças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pt-BR">
                <a:solidFill>
                  <a:schemeClr val="dk1"/>
                </a:solidFill>
              </a:rPr>
              <a:t>O hinduísmo é uma corrente religiosa que evolui atravéz da inovação interior, assimilação de tradições ou cultos externos ao próprio hinduísmo.</a:t>
            </a: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pt-BR">
                <a:solidFill>
                  <a:schemeClr val="dk1"/>
                </a:solidFill>
              </a:rPr>
              <a:t>Alguns dos temas abordados na crença hinduísta é o darma(ética hindu), samsara(o contínuo ciclo do nascimento, morte e renascimento), karma(ação e consequente reação) moksha(libertação do samsara) e diversas iogas(caminhos ou práticas).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Crenças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Darma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800">
                <a:solidFill>
                  <a:schemeClr val="dk1"/>
                </a:solidFill>
              </a:rPr>
              <a:t>Darma é considerado como o "Caminho para a Verdade Superior".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800">
                <a:solidFill>
                  <a:schemeClr val="dk1"/>
                </a:solidFill>
              </a:rPr>
              <a:t>É considerado a base das filosofias, crenças e práticas que se originaram na índia. 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800">
                <a:solidFill>
                  <a:schemeClr val="dk1"/>
                </a:solidFill>
              </a:rPr>
              <a:t>Viver em harmonia com o darma significa alcançar mais rapidamente a quebra de reencarnações e atingir o estado de nirvana.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800">
                <a:solidFill>
                  <a:schemeClr val="dk1"/>
                </a:solidFill>
              </a:rPr>
              <a:t>Além de ser um dever espiritual, darma significa virtude.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Crenças</a:t>
            </a:r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311700" y="1152475"/>
            <a:ext cx="4831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Karma e Samsara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800">
                <a:solidFill>
                  <a:schemeClr val="dk1"/>
                </a:solidFill>
              </a:rPr>
              <a:t>Karma é o efeito que nossas ações geram em nosso futuro.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800">
                <a:solidFill>
                  <a:schemeClr val="dk1"/>
                </a:solidFill>
              </a:rPr>
              <a:t>Samsara é o ciclo de morte e renascimento.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800">
                <a:solidFill>
                  <a:schemeClr val="dk1"/>
                </a:solidFill>
              </a:rPr>
              <a:t>Em algumas vertentes do hindu, Samsara é visto como ignorância ou mesmo como uma metáfora.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The_wheel_of_life,_Trongsa_dzong.jpg"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2150" y="1152475"/>
            <a:ext cx="3698900" cy="39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Crenças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311700" y="1152475"/>
            <a:ext cx="8520600" cy="379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pt-BR">
                <a:solidFill>
                  <a:schemeClr val="dk1"/>
                </a:solidFill>
              </a:rPr>
              <a:t>Moksha</a:t>
            </a:r>
          </a:p>
          <a:p>
            <a:pPr indent="-32385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500">
                <a:solidFill>
                  <a:schemeClr val="dk1"/>
                </a:solidFill>
              </a:rPr>
              <a:t>Moksha é à libertação do ciclo do renascimento e da morte e à iluminação espiritual.</a:t>
            </a:r>
          </a:p>
          <a:p>
            <a:pPr indent="-32385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500">
                <a:solidFill>
                  <a:schemeClr val="dk1"/>
                </a:solidFill>
              </a:rPr>
              <a:t>Para atingir a condição de Moksha, deve ser alcançado três objetivos enquanto uma entidade estiver usando um corpo humano:</a:t>
            </a:r>
          </a:p>
          <a:p>
            <a:pPr indent="-323850" lvl="2" marL="1371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500">
                <a:solidFill>
                  <a:schemeClr val="dk1"/>
                </a:solidFill>
              </a:rPr>
              <a:t>kama: Desfrute material dos sentidos. Exige de artha para seur uma condição existente.</a:t>
            </a:r>
          </a:p>
          <a:p>
            <a:pPr indent="-323850" lvl="2" marL="1371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500">
                <a:solidFill>
                  <a:schemeClr val="dk1"/>
                </a:solidFill>
              </a:rPr>
              <a:t>artha: Desenvolvimento econômico.</a:t>
            </a:r>
          </a:p>
          <a:p>
            <a:pPr indent="-323850" lvl="2" marL="1371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500">
                <a:solidFill>
                  <a:schemeClr val="dk1"/>
                </a:solidFill>
              </a:rPr>
              <a:t>darma: explicado no tópico anterior.</a:t>
            </a:r>
          </a:p>
          <a:p>
            <a:pPr indent="-32385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500">
                <a:solidFill>
                  <a:schemeClr val="dk1"/>
                </a:solidFill>
              </a:rPr>
              <a:t>Podemos dizer que darma gera artha, que compra kama. Ou seja, trivarga.</a:t>
            </a:r>
          </a:p>
          <a:p>
            <a:pPr indent="-32385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1500">
                <a:solidFill>
                  <a:schemeClr val="dk1"/>
                </a:solidFill>
              </a:rPr>
              <a:t>Moksha é o último estágio além da trivarga, na qual já estão liberados dessas atividades mundanas.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Conclusão do grupo	</a:t>
            </a:r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O hinduísmo em si é muito surpreendente no sentido de sua grande amplitude, envolvendo uma gama gigantesca de variedades.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Também é muito notório que a liberdade individual e a descentralização é um ponto muito positivo. Essa é uma peculiaridade muito interessante para o respeito entre crenças até mesmo dentro de uma só.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É interessante também notarmos as origens de alguns termos e práticas do cotidiano que têm origem ou reflexo nessa religião, como o “karma” e a “yoga”.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imeira parte sobre Hinduísmo da série Religiões. - Dharma - Samsara - Karma - Trimurti - Deusas - Brahman  Curta nossa Página no Facebook: www.facebook.com/conhecimentosdahumanidade  Assista a Parte 2 - https://youtu.be/cx0yMC2WvmU Assista a Parte 3 - https://youtu.be/XccK4CE5CDg  Religiões #1 - Introdução: youtu.be/ElW-wUBOijU Religiões #2 - Xamanismo: youtu.be/nmN_SAl_3Ks  Agradecimento: Edson Cásseri Apoio: Claudia Viotti e Juliana Vieira Roteiro, Edição e Revisão: Léo Lousada e Bruno Lanaro" id="387" name="Shape 387" title="Hinduísmo - Introdução">
            <a:hlinkClick r:id="rId3"/>
          </p:cNvPr>
          <p:cNvSpPr/>
          <p:nvPr/>
        </p:nvSpPr>
        <p:spPr>
          <a:xfrm>
            <a:off x="1389788" y="194149"/>
            <a:ext cx="6364424" cy="4425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8" name="Shape 388"/>
          <p:cNvSpPr txBox="1"/>
          <p:nvPr/>
        </p:nvSpPr>
        <p:spPr>
          <a:xfrm>
            <a:off x="0" y="4724400"/>
            <a:ext cx="9144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https://www.youtube.com/watch?v=2zVm9OwScBQ&amp;index=3&amp;list=PLPWfNH3DdJDiL5ZPccQIxXjUXrZQ_BbKC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Fontes</a:t>
            </a:r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https://www.youtube.com/watch?v=cx0yMC2WvmU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https://www.youtube.com/watch?v=XccK4CE5CDg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https://www.youtube.com/watch?v=2zVm9OwScBQ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http://demonstre.com/garuda/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http://tudoindia.com.br/hinduismo/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BR" u="sng">
                <a:solidFill>
                  <a:schemeClr val="hlink"/>
                </a:solidFill>
                <a:hlinkClick r:id="rId8"/>
              </a:rPr>
              <a:t>http://areligiao.blogs.sapo.pt/2097.html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pt-BR" u="sng">
                <a:solidFill>
                  <a:schemeClr val="hlink"/>
                </a:solidFill>
                <a:hlinkClick r:id="rId9"/>
              </a:rPr>
              <a:t>https://pt.wikipedia.org/wiki/Hindu%C3%ADsmo#Peregrina.C3.A7.C3.A3o_e_festivais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684"/>
            <a:ext cx="9144002" cy="465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 prática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A prática hindu é muito individual. Cada indivíduo escolhe aos deuses, práticas, filosofias, etc com que melhor se identifica.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Não há um livro sagrado específico e sim diversos textos, os Vedas.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Não existe uma figura central, como o Papa, nem sede específica, como o Vaticano.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 “realidade absoluta”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Existe um consenso entre os hindus da existência de Brahman, uma espécie de princípio cósmico, infinito e eterno que se manifesta em tudo que existe.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Apesar de ser um consenso, devido a individualidade da crença, existem diversas formas de interpretar essa “realidade absoluta” que varia de acordo com a crença de cada um.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Há três deuses hindus que são considerados manifestações de Brahman e os demais são reencarnações destes três: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Brahma (representa o aspecto criador)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Vishnu (representa o aspecto preservador)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</a:pPr>
            <a:r>
              <a:rPr lang="pt-BR">
                <a:solidFill>
                  <a:srgbClr val="FFFFFF"/>
                </a:solidFill>
              </a:rPr>
              <a:t>Shiva (representa o aspecto destruidor/transformador)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Ideias importantes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b="1" lang="pt-BR">
                <a:solidFill>
                  <a:srgbClr val="FFFFFF"/>
                </a:solidFill>
              </a:rPr>
              <a:t>Dharma:</a:t>
            </a:r>
            <a:r>
              <a:rPr lang="pt-BR">
                <a:solidFill>
                  <a:srgbClr val="FFFFFF"/>
                </a:solidFill>
              </a:rPr>
              <a:t> ética.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b="1" lang="pt-BR">
                <a:solidFill>
                  <a:srgbClr val="FFFFFF"/>
                </a:solidFill>
              </a:rPr>
              <a:t>Karma:</a:t>
            </a:r>
            <a:r>
              <a:rPr lang="pt-BR">
                <a:solidFill>
                  <a:srgbClr val="FFFFFF"/>
                </a:solidFill>
              </a:rPr>
              <a:t> consequências das nossas ações.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b="1" lang="pt-BR">
                <a:solidFill>
                  <a:srgbClr val="FFFFFF"/>
                </a:solidFill>
              </a:rPr>
              <a:t>Samsara:</a:t>
            </a:r>
            <a:r>
              <a:rPr lang="pt-BR">
                <a:solidFill>
                  <a:srgbClr val="FFFFFF"/>
                </a:solidFill>
              </a:rPr>
              <a:t> ciclo do renascimento (reencarnação)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b="1" lang="pt-BR">
                <a:solidFill>
                  <a:srgbClr val="FFFFFF"/>
                </a:solidFill>
              </a:rPr>
              <a:t>Moksha:</a:t>
            </a:r>
            <a:r>
              <a:rPr lang="pt-BR">
                <a:solidFill>
                  <a:srgbClr val="FFFFFF"/>
                </a:solidFill>
              </a:rPr>
              <a:t> libertação.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b="1" lang="pt-BR">
                <a:solidFill>
                  <a:srgbClr val="FFFFFF"/>
                </a:solidFill>
              </a:rPr>
              <a:t>Yogas:</a:t>
            </a:r>
            <a:r>
              <a:rPr lang="pt-BR">
                <a:solidFill>
                  <a:srgbClr val="FFFFFF"/>
                </a:solidFill>
              </a:rPr>
              <a:t> caminhos para a libertação.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98675" y="3885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Escrituras Sagradas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0" y="1074250"/>
            <a:ext cx="76155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No hinduísmo mesmo sem ler os textos sagrados pode-se chegar à felicidade eterna e também apenas ler as escrituras sagradas por si só, conforme o hinduísmo, não vai levar a grande libertação.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